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F49515-955C-4873-B93B-73E2AE3653D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08A72-62C6-4772-B0C4-78D0D3879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82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482199-2798-4E69-AFEB-DF7F0A72EFE9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07206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7F6396-4CE8-489F-9564-17612752496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3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D1A0F2-7D95-43D3-A53A-0985DF1D311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52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AA69C2-D125-44BB-9E73-480165F1123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054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477736-7A60-434C-9C41-BF7FEBCCF7C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732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1E8D4C-8B77-45A4-BC6E-9B05742597C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28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41BD35-659D-4985-8CD8-F8359190C4D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13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461C26-1778-4F81-A747-6A7D6B2AFD7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92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094328-0D33-4A28-B9B6-E3A6A9E2D8C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34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4B7080-1743-4F4F-80F8-16FCE3BED84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589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5E6EF6-6282-4BEC-8315-B0808307FEC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067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7F12CF-3884-4A7F-A040-208FEF199B9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43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1B115-D245-4ADC-8F38-1A54F5D9315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404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0329EC-0B3A-430A-8214-791CD7723C2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418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380B05-7925-4E96-9F59-C180214D334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858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50000">
              <a:srgbClr val="F0FFD1"/>
            </a:gs>
            <a:gs pos="100000">
              <a:schemeClr val="folHlink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i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i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i="0" smtClean="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FBF3FA-4C51-4C53-A512-724A4BE0B07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43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The assassination of Archduke Franz Ferdinand set events in mo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401"/>
            <a:ext cx="3962400" cy="293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2400"/>
            <a:ext cx="28575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038601"/>
            <a:ext cx="38100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WordArt 11"/>
          <p:cNvSpPr>
            <a:spLocks noChangeArrowheads="1" noChangeShapeType="1" noTextEdit="1"/>
          </p:cNvSpPr>
          <p:nvPr/>
        </p:nvSpPr>
        <p:spPr bwMode="auto">
          <a:xfrm>
            <a:off x="1828800" y="2790826"/>
            <a:ext cx="8382000" cy="1552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Immediate Cause to WWI: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Assassination of Archduke Franz Ferdinand</a:t>
            </a:r>
          </a:p>
        </p:txBody>
      </p:sp>
      <p:sp>
        <p:nvSpPr>
          <p:cNvPr id="13318" name="Text Box 12"/>
          <p:cNvSpPr txBox="1">
            <a:spLocks noChangeArrowheads="1"/>
          </p:cNvSpPr>
          <p:nvPr/>
        </p:nvSpPr>
        <p:spPr bwMode="auto">
          <a:xfrm>
            <a:off x="1676401" y="6096001"/>
            <a:ext cx="2557463" cy="593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 b="1">
                <a:solidFill>
                  <a:srgbClr val="000000"/>
                </a:solidFill>
                <a:latin typeface="Times New Roman" panose="02020603050405020304" pitchFamily="18" charset="0"/>
              </a:rPr>
              <a:t>Watch video clip: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 b="1">
                <a:solidFill>
                  <a:srgbClr val="000000"/>
                </a:solidFill>
                <a:latin typeface="Times New Roman" panose="02020603050405020304" pitchFamily="18" charset="0"/>
              </a:rPr>
              <a:t>Days that Shook the World</a:t>
            </a:r>
          </a:p>
        </p:txBody>
      </p:sp>
    </p:spTree>
    <p:extLst>
      <p:ext uri="{BB962C8B-B14F-4D97-AF65-F5344CB8AC3E}">
        <p14:creationId xmlns:p14="http://schemas.microsoft.com/office/powerpoint/2010/main" val="391335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990600"/>
          </a:xfrm>
        </p:spPr>
        <p:txBody>
          <a:bodyPr/>
          <a:lstStyle/>
          <a:p>
            <a:pPr eaLnBrk="1" hangingPunct="1"/>
            <a:r>
              <a:rPr lang="en-US" altLang="en-US" sz="4000"/>
              <a:t>The Balkan Powder Keg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248400" y="1600200"/>
            <a:ext cx="4419600" cy="4800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Rulers of Germany, France, Russia, Austria-Hungary and the United Kingdom attempted to keep the lid on the powder keg of imperialist and nationalist tensions in the Balkans to prevent a general European war. </a:t>
            </a:r>
          </a:p>
        </p:txBody>
      </p:sp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14401"/>
            <a:ext cx="4648200" cy="551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4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1752600" y="1828800"/>
            <a:ext cx="89154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			          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			              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5363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The Assassination of the Archduke</a:t>
            </a:r>
          </a:p>
        </p:txBody>
      </p:sp>
      <p:sp>
        <p:nvSpPr>
          <p:cNvPr id="15364" name="Rectangle 1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000" i="1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Archduke Francis Ferdinand of Austria visited Bosnian capital, June 1914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7 assassins from the </a:t>
            </a:r>
            <a:r>
              <a:rPr lang="en-US" altLang="en-US" sz="2000" b="1" i="1"/>
              <a:t>Black Hand</a:t>
            </a:r>
            <a:r>
              <a:rPr lang="en-US" altLang="en-US" sz="2000"/>
              <a:t>, a Serbian nationalist groups, plot against him.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19-yr-old Gavrilo Princip shot the Archduke and his wife (June 28, 1914).</a:t>
            </a:r>
          </a:p>
        </p:txBody>
      </p:sp>
      <p:pic>
        <p:nvPicPr>
          <p:cNvPr id="15365" name="Picture 19" descr="Gavrilo Princip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19900" y="1668464"/>
            <a:ext cx="3619500" cy="3532187"/>
          </a:xfrm>
          <a:noFill/>
          <a:ln>
            <a:solidFill>
              <a:srgbClr val="664400"/>
            </a:solidFill>
            <a:miter lim="800000"/>
            <a:headEnd/>
            <a:tailEnd/>
          </a:ln>
        </p:spPr>
      </p:pic>
      <p:pic>
        <p:nvPicPr>
          <p:cNvPr id="15366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105401"/>
            <a:ext cx="1524000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838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Widescreen</PresentationFormat>
  <Paragraphs>18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Times New Roman</vt:lpstr>
      <vt:lpstr>Default Design</vt:lpstr>
      <vt:lpstr>PowerPoint Presentation</vt:lpstr>
      <vt:lpstr>The Balkan Powder Keg</vt:lpstr>
      <vt:lpstr>The Assassination of the Archduke</vt:lpstr>
    </vt:vector>
  </TitlesOfParts>
  <Company>Windsor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Grant</dc:creator>
  <cp:lastModifiedBy>Dana Grant</cp:lastModifiedBy>
  <cp:revision>1</cp:revision>
  <dcterms:created xsi:type="dcterms:W3CDTF">2020-01-24T17:23:05Z</dcterms:created>
  <dcterms:modified xsi:type="dcterms:W3CDTF">2020-01-24T17:23:19Z</dcterms:modified>
</cp:coreProperties>
</file>